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</p:sldIdLst>
  <p:sldSz cy="5143500" cx="9144000"/>
  <p:notesSz cx="6858000" cy="9144000"/>
  <p:embeddedFontLst>
    <p:embeddedFont>
      <p:font typeface="Helvetica Neue"/>
      <p:regular r:id="rId159"/>
      <p:bold r:id="rId160"/>
      <p:italic r:id="rId161"/>
      <p:boldItalic r:id="rId162"/>
    </p:embeddedFont>
    <p:embeddedFont>
      <p:font typeface="Helvetica Neue Light"/>
      <p:regular r:id="rId163"/>
      <p:bold r:id="rId164"/>
      <p:italic r:id="rId165"/>
      <p:boldItalic r:id="rId1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font" Target="fonts/HelveticaNeueLight-italic.fntdata"/><Relationship Id="rId69" Type="http://schemas.openxmlformats.org/officeDocument/2006/relationships/slide" Target="slides/slide65.xml"/><Relationship Id="rId164" Type="http://schemas.openxmlformats.org/officeDocument/2006/relationships/font" Target="fonts/HelveticaNeueLight-bold.fntdata"/><Relationship Id="rId163" Type="http://schemas.openxmlformats.org/officeDocument/2006/relationships/font" Target="fonts/HelveticaNeueLight-regular.fntdata"/><Relationship Id="rId162" Type="http://schemas.openxmlformats.org/officeDocument/2006/relationships/font" Target="fonts/HelveticaNeue-boldItalic.fntdata"/><Relationship Id="rId166" Type="http://schemas.openxmlformats.org/officeDocument/2006/relationships/font" Target="fonts/HelveticaNeueLight-boldItalic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font" Target="fonts/HelveticaNeue-italic.fntdata"/><Relationship Id="rId54" Type="http://schemas.openxmlformats.org/officeDocument/2006/relationships/slide" Target="slides/slide50.xml"/><Relationship Id="rId160" Type="http://schemas.openxmlformats.org/officeDocument/2006/relationships/font" Target="fonts/HelveticaNeue-bold.fntdata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font" Target="fonts/HelveticaNeue-regular.fntdata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Shape 1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Shape 1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Shape 1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Shape 1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Shape 1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Shape 1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Shape 1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1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5" Type="http://schemas.openxmlformats.org/officeDocument/2006/relationships/image" Target="../media/image20.png"/><Relationship Id="rId14" Type="http://schemas.openxmlformats.org/officeDocument/2006/relationships/image" Target="../media/image18.png"/><Relationship Id="rId16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2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2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0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2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185" name="Shape 1185"/>
          <p:cNvCxnSpPr/>
          <p:nvPr/>
        </p:nvCxnSpPr>
        <p:spPr>
          <a:xfrm rot="10800000">
            <a:off x="1298324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6" name="Shape 1186"/>
          <p:cNvSpPr txBox="1"/>
          <p:nvPr/>
        </p:nvSpPr>
        <p:spPr>
          <a:xfrm>
            <a:off x="1672125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974286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5" name="Shape 1195"/>
          <p:cNvSpPr txBox="1"/>
          <p:nvPr/>
        </p:nvSpPr>
        <p:spPr>
          <a:xfrm>
            <a:off x="5348086" y="684375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6" name="Shape 1196"/>
          <p:cNvCxnSpPr/>
          <p:nvPr/>
        </p:nvCxnSpPr>
        <p:spPr>
          <a:xfrm rot="10800000">
            <a:off x="4360461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7" name="Shape 1197"/>
          <p:cNvSpPr txBox="1"/>
          <p:nvPr/>
        </p:nvSpPr>
        <p:spPr>
          <a:xfrm>
            <a:off x="4734261" y="9455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8" name="Shape 1198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9" name="Shape 1199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200" name="Shape 1200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1" name="Shape 1201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2" name="Shape 1212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3" name="Shape 1213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215" name="Shape 1215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5164886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8" name="Shape 1218"/>
          <p:cNvSpPr txBox="1"/>
          <p:nvPr/>
        </p:nvSpPr>
        <p:spPr>
          <a:xfrm>
            <a:off x="5538686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9" name="Shape 1219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28" name="Shape 1228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9" name="Shape 1229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30" name="Shape 1230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1" name="Shape 1231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binded</a:t>
            </a:r>
          </a:p>
        </p:txBody>
      </p:sp>
      <p:cxnSp>
        <p:nvCxnSpPr>
          <p:cNvPr id="1233" name="Shape 1233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4" name="Shape 1234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5" name="Shape 1235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44" name="Shape 1244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46" name="Shape 1246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7" name="Shape 1247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49" name="Shape 1249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70" name="Shape 1270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1" name="Shape 1271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binded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7" name="Shape 1297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binded</a:t>
            </a:r>
          </a:p>
        </p:txBody>
      </p:sp>
      <p:cxnSp>
        <p:nvCxnSpPr>
          <p:cNvPr id="1312" name="Shape 1312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3" name="Shape 1313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314" name="Shape 1314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0" name="Shape 1320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keywords.wheneverBound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cxnSp>
        <p:nvCxnSpPr>
          <p:cNvPr id="1329" name="Shape 1329"/>
          <p:cNvCxnSpPr/>
          <p:nvPr/>
        </p:nvCxnSpPr>
        <p:spPr>
          <a:xfrm rot="10800000">
            <a:off x="3139766" y="1467675"/>
            <a:ext cx="27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0" name="Shape 1330"/>
          <p:cNvSpPr txBox="1"/>
          <p:nvPr/>
        </p:nvSpPr>
        <p:spPr>
          <a:xfrm>
            <a:off x="3414875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each time value is binded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6" name="Shape 1336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7" name="Shape 1337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5" name="Shape 1345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346" name="Shape 1346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keywordForStoring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2" name="Shape 1352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3" name="Shape 1353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stateObject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[id: 0]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keywordForStoring -&gt; keywordsRepository.store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id++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bindAllOutputValues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id, keywordsWithId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639225" y="2304350"/>
            <a:ext cx="8307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fromWatsons, fromGoogle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 ])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bindOutput 0,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])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bindAllOutputValues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Shape 138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Shape 1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391" name="Shape 139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Shape 1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Shape 1397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398" name="Shape 1398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399" name="Shape 139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